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81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BCB42D-E303-44F3-8C9E-B3C36F368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EEC290-F3B7-4EA6-B817-C4E702EAFF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1C7C8A-33C8-4D04-8EC0-417BE7D15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B83EED-330E-4C80-A3CF-B6406C7AB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02AB22-947B-42F6-BA64-6C023CC1C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791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B3B184-CBB8-4BE7-8814-11985CCA1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A99E8B-76B3-48EA-88F1-4BA77ED1F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DE5981-10BC-49F1-9C09-A6FEE5C4D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8819C1-D953-4EF7-BB4B-A2DB76015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D6ED08-B98A-4DCA-B5F2-AFAC99F11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684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0A550E8-F10A-40FC-8F17-4A4E0BFF9C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4DB224B-49FD-4BAF-BDD5-E3B930480D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735D2F-81C2-47A9-8C4A-EF722FB37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DADB8F-2D22-41B9-A51F-B104A40B8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4E73B8-6B63-4675-9173-57D267798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974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DC6ECB-5C2C-4F3A-BF93-3CC08FEA8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228939-D190-479F-841F-BC5D8202A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088F3A-F81D-4F3A-8F57-0C4BD9DB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012AEB-3D5D-4F76-96AE-B7F01BEBF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EC7423-AC12-40B4-A6B2-59BD4BE04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252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6ED8FF-B794-46A7-8327-DDE18F60D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E9F583-D38A-4BAC-BCF8-691553F77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A9BE79-692A-4112-9258-EF7682366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93FA1-F949-43DF-8AE1-01EDA8100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937F80-DC63-4D97-B6CF-21A943B1E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0781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C4AF62-C8F1-407C-BC51-8DAF7B567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7311CC-E5A8-4A19-921C-25C5172815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63F6EC-BF37-4C7C-86F3-0A91C4694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7726D8-6863-4547-967F-AE8853E2F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C66E58-94C7-4FDC-AE9A-2841E3176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CB03A7-1C40-4B51-965E-AE8910986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3809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D7E21-9B84-4D27-A178-D495B38C4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1D04B6-B90C-4B20-84A7-BEB226910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D65DCFD-AF9F-4A0C-B2FE-19DAA184D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9F5E59F-471D-45D9-926D-67E7887822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9B4036B-4D23-4FD0-A256-75346387C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14F4EDF-396B-4F7A-954D-B3BD8D5E3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574DA8D-5084-48D1-9ED5-2F86E620A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DC4EE44-8318-412D-9C12-BB5A93A4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365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9C1B0-74DF-4363-81DD-EA8D0505A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032DD08-46DE-4BA1-B210-BC716202E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C4E636B-D82D-4040-BCDD-C1528AC76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13B9B7C-0DCE-4601-8EC3-41DC481E5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781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DFD5BCA-DBE1-4776-BC94-970DDE483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D5A8A8B-6E60-4999-8B97-990898D7A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95493DA-6030-44C8-9EA6-D381F0F39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7794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D1E113-9390-4104-B6BD-D69F00DDF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68DD67-9B31-403D-AB97-A4B349754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05AE970-0B21-4425-A14B-4FC958CA69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893173-53D7-4643-B4EB-0AF4100BC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C35E120-99A9-4CB1-AA0F-4F485A9FF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EBD0D6-1191-4993-928B-5E8D972C0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9369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E19F40-8A28-4EB9-A04D-286439967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F89BC8-A81F-47AA-915D-A387D5AB6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8D80306-2861-40D5-9C87-706A5A745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B2CC3D9-DA8C-428E-8721-2EED85534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B2F0AE-6DFB-4825-9967-E82D5DCE2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016FF3-8C44-4B32-9152-72779119F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2021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02D518C-5FF4-4D10-AECF-32B611CC5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68D1E2-CDC6-4256-8392-15CAE0ED8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EDC2D6-9531-4AE6-8734-D201A4673F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899D2-4DA2-4222-8E81-26E3113BA28B}" type="datetimeFigureOut">
              <a:rPr lang="zh-CN" altLang="en-US" smtClean="0"/>
              <a:t>2019/9/27 Friday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297D9E-F111-4E2F-BB67-D3719089D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5362DD-03AA-412F-BFEC-942F835850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A8F3A-86B0-4F77-A4E9-B6B51A30A6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338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组合 51">
            <a:extLst>
              <a:ext uri="{FF2B5EF4-FFF2-40B4-BE49-F238E27FC236}">
                <a16:creationId xmlns:a16="http://schemas.microsoft.com/office/drawing/2014/main" id="{D2842E17-BD5C-473E-AA58-B69196F765D8}"/>
              </a:ext>
            </a:extLst>
          </p:cNvPr>
          <p:cNvGrpSpPr/>
          <p:nvPr/>
        </p:nvGrpSpPr>
        <p:grpSpPr>
          <a:xfrm>
            <a:off x="3226772" y="406881"/>
            <a:ext cx="7247941" cy="5439180"/>
            <a:chOff x="2472029" y="247224"/>
            <a:chExt cx="7247941" cy="5439180"/>
          </a:xfrm>
        </p:grpSpPr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11CBDFC2-C7DF-4A06-A1E9-FD7389D8DE30}"/>
                </a:ext>
              </a:extLst>
            </p:cNvPr>
            <p:cNvGrpSpPr/>
            <p:nvPr/>
          </p:nvGrpSpPr>
          <p:grpSpPr>
            <a:xfrm>
              <a:off x="2472029" y="247224"/>
              <a:ext cx="7247941" cy="5436859"/>
              <a:chOff x="2439773" y="287411"/>
              <a:chExt cx="7247941" cy="5436859"/>
            </a:xfrm>
          </p:grpSpPr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7D0A0CCA-C1F5-4DFD-8647-629C1A0B8560}"/>
                  </a:ext>
                </a:extLst>
              </p:cNvPr>
              <p:cNvGrpSpPr/>
              <p:nvPr/>
            </p:nvGrpSpPr>
            <p:grpSpPr>
              <a:xfrm>
                <a:off x="2439773" y="287411"/>
                <a:ext cx="7247941" cy="5436859"/>
                <a:chOff x="2439773" y="287411"/>
                <a:chExt cx="7247941" cy="5436859"/>
              </a:xfrm>
            </p:grpSpPr>
            <p:pic>
              <p:nvPicPr>
                <p:cNvPr id="7" name="图片 6">
                  <a:extLst>
                    <a:ext uri="{FF2B5EF4-FFF2-40B4-BE49-F238E27FC236}">
                      <a16:creationId xmlns:a16="http://schemas.microsoft.com/office/drawing/2014/main" id="{5B287DD9-61E6-4251-AA22-A6BA8B64AA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39530" t="31016" r="26653" b="36984"/>
                <a:stretch/>
              </p:blipFill>
              <p:spPr>
                <a:xfrm>
                  <a:off x="5554486" y="320678"/>
                  <a:ext cx="4133228" cy="2836712"/>
                </a:xfrm>
                <a:prstGeom prst="rect">
                  <a:avLst/>
                </a:prstGeom>
              </p:spPr>
            </p:pic>
            <p:grpSp>
              <p:nvGrpSpPr>
                <p:cNvPr id="8" name="组合 7">
                  <a:extLst>
                    <a:ext uri="{FF2B5EF4-FFF2-40B4-BE49-F238E27FC236}">
                      <a16:creationId xmlns:a16="http://schemas.microsoft.com/office/drawing/2014/main" id="{716A5377-21F3-4F04-921C-8D047399405E}"/>
                    </a:ext>
                  </a:extLst>
                </p:cNvPr>
                <p:cNvGrpSpPr/>
                <p:nvPr/>
              </p:nvGrpSpPr>
              <p:grpSpPr>
                <a:xfrm>
                  <a:off x="2439773" y="287411"/>
                  <a:ext cx="3249116" cy="5436859"/>
                  <a:chOff x="2947442" y="724289"/>
                  <a:chExt cx="3249116" cy="5446345"/>
                </a:xfrm>
              </p:grpSpPr>
              <p:grpSp>
                <p:nvGrpSpPr>
                  <p:cNvPr id="9" name="组合 8">
                    <a:extLst>
                      <a:ext uri="{FF2B5EF4-FFF2-40B4-BE49-F238E27FC236}">
                        <a16:creationId xmlns:a16="http://schemas.microsoft.com/office/drawing/2014/main" id="{13668E8B-BD20-4A08-93E7-8B1C31DB5BB0}"/>
                      </a:ext>
                    </a:extLst>
                  </p:cNvPr>
                  <p:cNvGrpSpPr/>
                  <p:nvPr/>
                </p:nvGrpSpPr>
                <p:grpSpPr>
                  <a:xfrm>
                    <a:off x="2947442" y="724289"/>
                    <a:ext cx="3249116" cy="5446345"/>
                    <a:chOff x="4878175" y="398222"/>
                    <a:chExt cx="3249116" cy="5446345"/>
                  </a:xfrm>
                </p:grpSpPr>
                <p:sp>
                  <p:nvSpPr>
                    <p:cNvPr id="11" name="矩形 10">
                      <a:extLst>
                        <a:ext uri="{FF2B5EF4-FFF2-40B4-BE49-F238E27FC236}">
                          <a16:creationId xmlns:a16="http://schemas.microsoft.com/office/drawing/2014/main" id="{E5B6A680-25ED-4A5B-8265-785A5EC82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23064" y="398222"/>
                      <a:ext cx="1539737" cy="5396874"/>
                    </a:xfrm>
                    <a:prstGeom prst="rec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2" name="矩形 11">
                      <a:extLst>
                        <a:ext uri="{FF2B5EF4-FFF2-40B4-BE49-F238E27FC236}">
                          <a16:creationId xmlns:a16="http://schemas.microsoft.com/office/drawing/2014/main" id="{ABED2F08-9FEC-4059-96DC-706769D9AA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78175" y="410769"/>
                      <a:ext cx="1545225" cy="5396874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ln w="6350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grpSp>
                  <p:nvGrpSpPr>
                    <p:cNvPr id="13" name="组合 12">
                      <a:extLst>
                        <a:ext uri="{FF2B5EF4-FFF2-40B4-BE49-F238E27FC236}">
                          <a16:creationId xmlns:a16="http://schemas.microsoft.com/office/drawing/2014/main" id="{31AFBFF7-6417-4FDB-904F-813F3E81F6B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880189" y="404310"/>
                      <a:ext cx="3247102" cy="5440257"/>
                      <a:chOff x="2217229" y="260648"/>
                      <a:chExt cx="3247102" cy="5440257"/>
                    </a:xfrm>
                  </p:grpSpPr>
                  <p:grpSp>
                    <p:nvGrpSpPr>
                      <p:cNvPr id="14" name="组合 13">
                        <a:extLst>
                          <a:ext uri="{FF2B5EF4-FFF2-40B4-BE49-F238E27FC236}">
                            <a16:creationId xmlns:a16="http://schemas.microsoft.com/office/drawing/2014/main" id="{02AAD84F-6EE0-4272-BC6C-C8C216B669A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217229" y="260648"/>
                        <a:ext cx="3247102" cy="5440257"/>
                        <a:chOff x="2217229" y="260648"/>
                        <a:chExt cx="3247102" cy="5440257"/>
                      </a:xfrm>
                    </p:grpSpPr>
                    <p:sp>
                      <p:nvSpPr>
                        <p:cNvPr id="18" name="文本框 17">
                          <a:extLst>
                            <a:ext uri="{FF2B5EF4-FFF2-40B4-BE49-F238E27FC236}">
                              <a16:creationId xmlns:a16="http://schemas.microsoft.com/office/drawing/2014/main" id="{C66E2038-CD77-4C70-ADAB-47CB9A8A0A42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4127821" y="2990826"/>
                          <a:ext cx="1246655" cy="676897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zh-CN" altLang="en-US" dirty="0">
                              <a:latin typeface="宋体" panose="02010600030101010101" pitchFamily="2" charset="-122"/>
                              <a:ea typeface="宋体" panose="02010600030101010101" pitchFamily="2" charset="-122"/>
                              <a:cs typeface="Times New Roman" panose="02020603050405020304" pitchFamily="18" charset="0"/>
                            </a:rPr>
                            <a:t>次生倾斜反翼裂纹</a:t>
                          </a:r>
                        </a:p>
                      </p:txBody>
                    </p:sp>
                    <p:grpSp>
                      <p:nvGrpSpPr>
                        <p:cNvPr id="19" name="组合 18">
                          <a:extLst>
                            <a:ext uri="{FF2B5EF4-FFF2-40B4-BE49-F238E27FC236}">
                              <a16:creationId xmlns:a16="http://schemas.microsoft.com/office/drawing/2014/main" id="{29DB2008-7354-43A1-803C-8A19CFB0E51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217229" y="260648"/>
                          <a:ext cx="3247102" cy="5440257"/>
                          <a:chOff x="2217229" y="260648"/>
                          <a:chExt cx="3247102" cy="5440257"/>
                        </a:xfrm>
                      </p:grpSpPr>
                      <p:cxnSp>
                        <p:nvCxnSpPr>
                          <p:cNvPr id="20" name="直接连接符 19">
                            <a:extLst>
                              <a:ext uri="{FF2B5EF4-FFF2-40B4-BE49-F238E27FC236}">
                                <a16:creationId xmlns:a16="http://schemas.microsoft.com/office/drawing/2014/main" id="{7D4DA0C7-7BCC-4516-93EB-391A63511E19}"/>
                              </a:ext>
                            </a:extLst>
                          </p:cNvPr>
                          <p:cNvCxnSpPr>
                            <a:cxnSpLocks/>
                            <a:stCxn id="36" idx="0"/>
                            <a:endCxn id="36" idx="2"/>
                          </p:cNvCxnSpPr>
                          <p:nvPr/>
                        </p:nvCxnSpPr>
                        <p:spPr>
                          <a:xfrm>
                            <a:off x="3765401" y="260648"/>
                            <a:ext cx="0" cy="5400000"/>
                          </a:xfrm>
                          <a:prstGeom prst="line">
                            <a:avLst/>
                          </a:prstGeom>
                          <a:ln w="3175">
                            <a:solidFill>
                              <a:schemeClr val="tx1"/>
                            </a:solidFill>
                            <a:prstDash val="dash"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grpSp>
                        <p:nvGrpSpPr>
                          <p:cNvPr id="21" name="组合 20">
                            <a:extLst>
                              <a:ext uri="{FF2B5EF4-FFF2-40B4-BE49-F238E27FC236}">
                                <a16:creationId xmlns:a16="http://schemas.microsoft.com/office/drawing/2014/main" id="{3B30D382-B30A-4DD8-A176-8F0066355E34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2217229" y="260648"/>
                            <a:ext cx="3096344" cy="5400000"/>
                            <a:chOff x="1835696" y="476672"/>
                            <a:chExt cx="3096344" cy="5400000"/>
                          </a:xfrm>
                        </p:grpSpPr>
                        <p:sp>
                          <p:nvSpPr>
                            <p:cNvPr id="36" name="矩形 35">
                              <a:extLst>
                                <a:ext uri="{FF2B5EF4-FFF2-40B4-BE49-F238E27FC236}">
                                  <a16:creationId xmlns:a16="http://schemas.microsoft.com/office/drawing/2014/main" id="{02F5CA6C-EA5A-4D1D-869B-4E339876534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1835696" y="476672"/>
                              <a:ext cx="3096344" cy="5400000"/>
                            </a:xfrm>
                            <a:prstGeom prst="rect">
                              <a:avLst/>
                            </a:prstGeom>
                            <a:noFill/>
                            <a:ln w="6350"/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zh-CN" altLang="en-US" dirty="0"/>
                            </a:p>
                          </p:txBody>
                        </p:sp>
                        <p:sp>
                          <p:nvSpPr>
                            <p:cNvPr id="37" name="矩形 36">
                              <a:extLst>
                                <a:ext uri="{FF2B5EF4-FFF2-40B4-BE49-F238E27FC236}">
                                  <a16:creationId xmlns:a16="http://schemas.microsoft.com/office/drawing/2014/main" id="{A21E0C19-E4B9-4389-8985-775E60938502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2688669">
                              <a:off x="3337476" y="2086245"/>
                              <a:ext cx="144000" cy="1800000"/>
                            </a:xfrm>
                            <a:prstGeom prst="rect">
                              <a:avLst/>
                            </a:prstGeom>
                            <a:solidFill>
                              <a:schemeClr val="tx1"/>
                            </a:solidFill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zh-CN" altLang="en-US"/>
                            </a:p>
                          </p:txBody>
                        </p:sp>
                        <p:sp>
                          <p:nvSpPr>
                            <p:cNvPr id="38" name="任意多边形: 形状 37">
                              <a:extLst>
                                <a:ext uri="{FF2B5EF4-FFF2-40B4-BE49-F238E27FC236}">
                                  <a16:creationId xmlns:a16="http://schemas.microsoft.com/office/drawing/2014/main" id="{F6814119-A6ED-4081-AF27-893B69FEFAF5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019550" y="1571625"/>
                              <a:ext cx="438150" cy="752475"/>
                            </a:xfrm>
                            <a:custGeom>
                              <a:avLst/>
                              <a:gdLst>
                                <a:gd name="connsiteX0" fmla="*/ 0 w 438150"/>
                                <a:gd name="connsiteY0" fmla="*/ 752475 h 752475"/>
                                <a:gd name="connsiteX1" fmla="*/ 76200 w 438150"/>
                                <a:gd name="connsiteY1" fmla="*/ 676275 h 752475"/>
                                <a:gd name="connsiteX2" fmla="*/ 104775 w 438150"/>
                                <a:gd name="connsiteY2" fmla="*/ 647700 h 752475"/>
                                <a:gd name="connsiteX3" fmla="*/ 133350 w 438150"/>
                                <a:gd name="connsiteY3" fmla="*/ 609600 h 752475"/>
                                <a:gd name="connsiteX4" fmla="*/ 133350 w 438150"/>
                                <a:gd name="connsiteY4" fmla="*/ 523875 h 752475"/>
                                <a:gd name="connsiteX5" fmla="*/ 142875 w 438150"/>
                                <a:gd name="connsiteY5" fmla="*/ 466725 h 752475"/>
                                <a:gd name="connsiteX6" fmla="*/ 200025 w 438150"/>
                                <a:gd name="connsiteY6" fmla="*/ 400050 h 752475"/>
                                <a:gd name="connsiteX7" fmla="*/ 266700 w 438150"/>
                                <a:gd name="connsiteY7" fmla="*/ 352425 h 752475"/>
                                <a:gd name="connsiteX8" fmla="*/ 295275 w 438150"/>
                                <a:gd name="connsiteY8" fmla="*/ 323850 h 752475"/>
                                <a:gd name="connsiteX9" fmla="*/ 314325 w 438150"/>
                                <a:gd name="connsiteY9" fmla="*/ 266700 h 752475"/>
                                <a:gd name="connsiteX10" fmla="*/ 352425 w 438150"/>
                                <a:gd name="connsiteY10" fmla="*/ 190500 h 752475"/>
                                <a:gd name="connsiteX11" fmla="*/ 400050 w 438150"/>
                                <a:gd name="connsiteY11" fmla="*/ 161925 h 752475"/>
                                <a:gd name="connsiteX12" fmla="*/ 438150 w 438150"/>
                                <a:gd name="connsiteY12" fmla="*/ 133350 h 752475"/>
                                <a:gd name="connsiteX13" fmla="*/ 419100 w 438150"/>
                                <a:gd name="connsiteY13" fmla="*/ 76200 h 752475"/>
                                <a:gd name="connsiteX14" fmla="*/ 409575 w 438150"/>
                                <a:gd name="connsiteY14" fmla="*/ 47625 h 752475"/>
                                <a:gd name="connsiteX15" fmla="*/ 400050 w 438150"/>
                                <a:gd name="connsiteY15" fmla="*/ 0 h 752475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  <a:cxn ang="0">
                                  <a:pos x="connsiteX13" y="connsiteY13"/>
                                </a:cxn>
                                <a:cxn ang="0">
                                  <a:pos x="connsiteX14" y="connsiteY14"/>
                                </a:cxn>
                                <a:cxn ang="0">
                                  <a:pos x="connsiteX15" y="connsiteY15"/>
                                </a:cxn>
                              </a:cxnLst>
                              <a:rect l="l" t="t" r="r" b="b"/>
                              <a:pathLst>
                                <a:path w="438150" h="752475">
                                  <a:moveTo>
                                    <a:pt x="0" y="752475"/>
                                  </a:moveTo>
                                  <a:lnTo>
                                    <a:pt x="76200" y="676275"/>
                                  </a:lnTo>
                                  <a:cubicBezTo>
                                    <a:pt x="85725" y="666750"/>
                                    <a:pt x="96693" y="658476"/>
                                    <a:pt x="104775" y="647700"/>
                                  </a:cubicBezTo>
                                  <a:lnTo>
                                    <a:pt x="133350" y="609600"/>
                                  </a:lnTo>
                                  <a:cubicBezTo>
                                    <a:pt x="156020" y="541590"/>
                                    <a:pt x="163539" y="569158"/>
                                    <a:pt x="133350" y="523875"/>
                                  </a:cubicBezTo>
                                  <a:cubicBezTo>
                                    <a:pt x="136525" y="504825"/>
                                    <a:pt x="136768" y="485047"/>
                                    <a:pt x="142875" y="466725"/>
                                  </a:cubicBezTo>
                                  <a:cubicBezTo>
                                    <a:pt x="149676" y="446321"/>
                                    <a:pt x="188679" y="409978"/>
                                    <a:pt x="200025" y="400050"/>
                                  </a:cubicBezTo>
                                  <a:cubicBezTo>
                                    <a:pt x="337284" y="279949"/>
                                    <a:pt x="160016" y="441328"/>
                                    <a:pt x="266700" y="352425"/>
                                  </a:cubicBezTo>
                                  <a:cubicBezTo>
                                    <a:pt x="277048" y="343801"/>
                                    <a:pt x="285750" y="333375"/>
                                    <a:pt x="295275" y="323850"/>
                                  </a:cubicBezTo>
                                  <a:cubicBezTo>
                                    <a:pt x="301625" y="304800"/>
                                    <a:pt x="309455" y="286181"/>
                                    <a:pt x="314325" y="266700"/>
                                  </a:cubicBezTo>
                                  <a:cubicBezTo>
                                    <a:pt x="323294" y="230823"/>
                                    <a:pt x="321338" y="217701"/>
                                    <a:pt x="352425" y="190500"/>
                                  </a:cubicBezTo>
                                  <a:cubicBezTo>
                                    <a:pt x="366358" y="178309"/>
                                    <a:pt x="384646" y="172194"/>
                                    <a:pt x="400050" y="161925"/>
                                  </a:cubicBezTo>
                                  <a:cubicBezTo>
                                    <a:pt x="413259" y="153119"/>
                                    <a:pt x="425450" y="142875"/>
                                    <a:pt x="438150" y="133350"/>
                                  </a:cubicBezTo>
                                  <a:lnTo>
                                    <a:pt x="419100" y="76200"/>
                                  </a:lnTo>
                                  <a:cubicBezTo>
                                    <a:pt x="415925" y="66675"/>
                                    <a:pt x="411544" y="57470"/>
                                    <a:pt x="409575" y="47625"/>
                                  </a:cubicBezTo>
                                  <a:lnTo>
                                    <a:pt x="400050" y="0"/>
                                  </a:lnTo>
                                </a:path>
                              </a:pathLst>
                            </a:custGeom>
                            <a:noFill/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zh-CN" altLang="en-US"/>
                            </a:p>
                          </p:txBody>
                        </p:sp>
                        <p:sp>
                          <p:nvSpPr>
                            <p:cNvPr id="39" name="任意多边形: 形状 38">
                              <a:extLst>
                                <a:ext uri="{FF2B5EF4-FFF2-40B4-BE49-F238E27FC236}">
                                  <a16:creationId xmlns:a16="http://schemas.microsoft.com/office/drawing/2014/main" id="{2A54AC50-52A3-4DE2-8E65-A07E02FD52F8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019550" y="2386620"/>
                              <a:ext cx="649625" cy="381000"/>
                            </a:xfrm>
                            <a:custGeom>
                              <a:avLst/>
                              <a:gdLst>
                                <a:gd name="connsiteX0" fmla="*/ 0 w 649625"/>
                                <a:gd name="connsiteY0" fmla="*/ 0 h 381000"/>
                                <a:gd name="connsiteX1" fmla="*/ 66675 w 649625"/>
                                <a:gd name="connsiteY1" fmla="*/ 9525 h 381000"/>
                                <a:gd name="connsiteX2" fmla="*/ 123825 w 649625"/>
                                <a:gd name="connsiteY2" fmla="*/ 66675 h 381000"/>
                                <a:gd name="connsiteX3" fmla="*/ 133350 w 649625"/>
                                <a:gd name="connsiteY3" fmla="*/ 123825 h 381000"/>
                                <a:gd name="connsiteX4" fmla="*/ 161925 w 649625"/>
                                <a:gd name="connsiteY4" fmla="*/ 142875 h 381000"/>
                                <a:gd name="connsiteX5" fmla="*/ 285750 w 649625"/>
                                <a:gd name="connsiteY5" fmla="*/ 152400 h 381000"/>
                                <a:gd name="connsiteX6" fmla="*/ 495300 w 649625"/>
                                <a:gd name="connsiteY6" fmla="*/ 152400 h 381000"/>
                                <a:gd name="connsiteX7" fmla="*/ 523875 w 649625"/>
                                <a:gd name="connsiteY7" fmla="*/ 142875 h 381000"/>
                                <a:gd name="connsiteX8" fmla="*/ 571500 w 649625"/>
                                <a:gd name="connsiteY8" fmla="*/ 133350 h 381000"/>
                                <a:gd name="connsiteX9" fmla="*/ 619125 w 649625"/>
                                <a:gd name="connsiteY9" fmla="*/ 190500 h 381000"/>
                                <a:gd name="connsiteX10" fmla="*/ 628650 w 649625"/>
                                <a:gd name="connsiteY10" fmla="*/ 228600 h 381000"/>
                                <a:gd name="connsiteX11" fmla="*/ 647700 w 649625"/>
                                <a:gd name="connsiteY11" fmla="*/ 276225 h 381000"/>
                                <a:gd name="connsiteX12" fmla="*/ 647700 w 649625"/>
                                <a:gd name="connsiteY12" fmla="*/ 381000 h 381000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649625" h="381000">
                                  <a:moveTo>
                                    <a:pt x="0" y="0"/>
                                  </a:moveTo>
                                  <a:cubicBezTo>
                                    <a:pt x="22225" y="3175"/>
                                    <a:pt x="45576" y="1853"/>
                                    <a:pt x="66675" y="9525"/>
                                  </a:cubicBezTo>
                                  <a:cubicBezTo>
                                    <a:pt x="97865" y="20867"/>
                                    <a:pt x="107556" y="42271"/>
                                    <a:pt x="123825" y="66675"/>
                                  </a:cubicBezTo>
                                  <a:cubicBezTo>
                                    <a:pt x="127000" y="85725"/>
                                    <a:pt x="124713" y="106551"/>
                                    <a:pt x="133350" y="123825"/>
                                  </a:cubicBezTo>
                                  <a:cubicBezTo>
                                    <a:pt x="138470" y="134064"/>
                                    <a:pt x="150673" y="140765"/>
                                    <a:pt x="161925" y="142875"/>
                                  </a:cubicBezTo>
                                  <a:cubicBezTo>
                                    <a:pt x="202613" y="150504"/>
                                    <a:pt x="244475" y="149225"/>
                                    <a:pt x="285750" y="152400"/>
                                  </a:cubicBezTo>
                                  <a:cubicBezTo>
                                    <a:pt x="374528" y="174595"/>
                                    <a:pt x="331989" y="167953"/>
                                    <a:pt x="495300" y="152400"/>
                                  </a:cubicBezTo>
                                  <a:cubicBezTo>
                                    <a:pt x="505295" y="151448"/>
                                    <a:pt x="514135" y="145310"/>
                                    <a:pt x="523875" y="142875"/>
                                  </a:cubicBezTo>
                                  <a:cubicBezTo>
                                    <a:pt x="539581" y="138948"/>
                                    <a:pt x="555625" y="136525"/>
                                    <a:pt x="571500" y="133350"/>
                                  </a:cubicBezTo>
                                  <a:cubicBezTo>
                                    <a:pt x="588664" y="150514"/>
                                    <a:pt x="609179" y="167293"/>
                                    <a:pt x="619125" y="190500"/>
                                  </a:cubicBezTo>
                                  <a:cubicBezTo>
                                    <a:pt x="624282" y="202532"/>
                                    <a:pt x="624510" y="216181"/>
                                    <a:pt x="628650" y="228600"/>
                                  </a:cubicBezTo>
                                  <a:cubicBezTo>
                                    <a:pt x="634057" y="244820"/>
                                    <a:pt x="645579" y="259259"/>
                                    <a:pt x="647700" y="276225"/>
                                  </a:cubicBezTo>
                                  <a:cubicBezTo>
                                    <a:pt x="652032" y="310880"/>
                                    <a:pt x="647700" y="346075"/>
                                    <a:pt x="647700" y="381000"/>
                                  </a:cubicBezTo>
                                </a:path>
                              </a:pathLst>
                            </a:custGeom>
                            <a:noFill/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zh-CN" altLang="en-US"/>
                            </a:p>
                          </p:txBody>
                        </p:sp>
                        <p:sp>
                          <p:nvSpPr>
                            <p:cNvPr id="40" name="任意多边形: 形状 39">
                              <a:extLst>
                                <a:ext uri="{FF2B5EF4-FFF2-40B4-BE49-F238E27FC236}">
                                  <a16:creationId xmlns:a16="http://schemas.microsoft.com/office/drawing/2014/main" id="{A2FB9264-B308-4595-ACC0-62109540B337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3948674" y="801895"/>
                              <a:ext cx="45719" cy="1125438"/>
                            </a:xfrm>
                            <a:custGeom>
                              <a:avLst/>
                              <a:gdLst>
                                <a:gd name="connsiteX0" fmla="*/ 228600 w 309511"/>
                                <a:gd name="connsiteY0" fmla="*/ 1209675 h 1209675"/>
                                <a:gd name="connsiteX1" fmla="*/ 171450 w 309511"/>
                                <a:gd name="connsiteY1" fmla="*/ 1181100 h 1209675"/>
                                <a:gd name="connsiteX2" fmla="*/ 85725 w 309511"/>
                                <a:gd name="connsiteY2" fmla="*/ 1114425 h 1209675"/>
                                <a:gd name="connsiteX3" fmla="*/ 66675 w 309511"/>
                                <a:gd name="connsiteY3" fmla="*/ 1085850 h 1209675"/>
                                <a:gd name="connsiteX4" fmla="*/ 28575 w 309511"/>
                                <a:gd name="connsiteY4" fmla="*/ 1000125 h 1209675"/>
                                <a:gd name="connsiteX5" fmla="*/ 19050 w 309511"/>
                                <a:gd name="connsiteY5" fmla="*/ 942975 h 1209675"/>
                                <a:gd name="connsiteX6" fmla="*/ 0 w 309511"/>
                                <a:gd name="connsiteY6" fmla="*/ 847725 h 1209675"/>
                                <a:gd name="connsiteX7" fmla="*/ 9525 w 309511"/>
                                <a:gd name="connsiteY7" fmla="*/ 485775 h 1209675"/>
                                <a:gd name="connsiteX8" fmla="*/ 38100 w 309511"/>
                                <a:gd name="connsiteY8" fmla="*/ 419100 h 1209675"/>
                                <a:gd name="connsiteX9" fmla="*/ 57150 w 309511"/>
                                <a:gd name="connsiteY9" fmla="*/ 361950 h 1209675"/>
                                <a:gd name="connsiteX10" fmla="*/ 95250 w 309511"/>
                                <a:gd name="connsiteY10" fmla="*/ 295275 h 1209675"/>
                                <a:gd name="connsiteX11" fmla="*/ 114300 w 309511"/>
                                <a:gd name="connsiteY11" fmla="*/ 257175 h 1209675"/>
                                <a:gd name="connsiteX12" fmla="*/ 180975 w 309511"/>
                                <a:gd name="connsiteY12" fmla="*/ 161925 h 1209675"/>
                                <a:gd name="connsiteX13" fmla="*/ 209550 w 309511"/>
                                <a:gd name="connsiteY13" fmla="*/ 133350 h 1209675"/>
                                <a:gd name="connsiteX14" fmla="*/ 228600 w 309511"/>
                                <a:gd name="connsiteY14" fmla="*/ 95250 h 1209675"/>
                                <a:gd name="connsiteX15" fmla="*/ 266700 w 309511"/>
                                <a:gd name="connsiteY15" fmla="*/ 66675 h 1209675"/>
                                <a:gd name="connsiteX16" fmla="*/ 295275 w 309511"/>
                                <a:gd name="connsiteY16" fmla="*/ 0 h 1209675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  <a:cxn ang="0">
                                  <a:pos x="connsiteX13" y="connsiteY13"/>
                                </a:cxn>
                                <a:cxn ang="0">
                                  <a:pos x="connsiteX14" y="connsiteY14"/>
                                </a:cxn>
                                <a:cxn ang="0">
                                  <a:pos x="connsiteX15" y="connsiteY15"/>
                                </a:cxn>
                                <a:cxn ang="0">
                                  <a:pos x="connsiteX16" y="connsiteY16"/>
                                </a:cxn>
                              </a:cxnLst>
                              <a:rect l="l" t="t" r="r" b="b"/>
                              <a:pathLst>
                                <a:path w="309511" h="1209675">
                                  <a:moveTo>
                                    <a:pt x="228600" y="1209675"/>
                                  </a:moveTo>
                                  <a:cubicBezTo>
                                    <a:pt x="209550" y="1200150"/>
                                    <a:pt x="189847" y="1191832"/>
                                    <a:pt x="171450" y="1181100"/>
                                  </a:cubicBezTo>
                                  <a:cubicBezTo>
                                    <a:pt x="137006" y="1161007"/>
                                    <a:pt x="110536" y="1144199"/>
                                    <a:pt x="85725" y="1114425"/>
                                  </a:cubicBezTo>
                                  <a:cubicBezTo>
                                    <a:pt x="78396" y="1105631"/>
                                    <a:pt x="71324" y="1096311"/>
                                    <a:pt x="66675" y="1085850"/>
                                  </a:cubicBezTo>
                                  <a:cubicBezTo>
                                    <a:pt x="21335" y="983835"/>
                                    <a:pt x="71688" y="1064794"/>
                                    <a:pt x="28575" y="1000125"/>
                                  </a:cubicBezTo>
                                  <a:cubicBezTo>
                                    <a:pt x="25400" y="981075"/>
                                    <a:pt x="22609" y="961957"/>
                                    <a:pt x="19050" y="942975"/>
                                  </a:cubicBezTo>
                                  <a:cubicBezTo>
                                    <a:pt x="13083" y="911151"/>
                                    <a:pt x="0" y="847725"/>
                                    <a:pt x="0" y="847725"/>
                                  </a:cubicBezTo>
                                  <a:cubicBezTo>
                                    <a:pt x="3175" y="727075"/>
                                    <a:pt x="3784" y="606330"/>
                                    <a:pt x="9525" y="485775"/>
                                  </a:cubicBezTo>
                                  <a:cubicBezTo>
                                    <a:pt x="11877" y="436390"/>
                                    <a:pt x="20489" y="458724"/>
                                    <a:pt x="38100" y="419100"/>
                                  </a:cubicBezTo>
                                  <a:cubicBezTo>
                                    <a:pt x="46255" y="400750"/>
                                    <a:pt x="48170" y="379911"/>
                                    <a:pt x="57150" y="361950"/>
                                  </a:cubicBezTo>
                                  <a:cubicBezTo>
                                    <a:pt x="114717" y="246815"/>
                                    <a:pt x="41398" y="389517"/>
                                    <a:pt x="95250" y="295275"/>
                                  </a:cubicBezTo>
                                  <a:cubicBezTo>
                                    <a:pt x="102295" y="282947"/>
                                    <a:pt x="106995" y="269351"/>
                                    <a:pt x="114300" y="257175"/>
                                  </a:cubicBezTo>
                                  <a:cubicBezTo>
                                    <a:pt x="125229" y="238959"/>
                                    <a:pt x="163608" y="182186"/>
                                    <a:pt x="180975" y="161925"/>
                                  </a:cubicBezTo>
                                  <a:cubicBezTo>
                                    <a:pt x="189741" y="151698"/>
                                    <a:pt x="201720" y="144311"/>
                                    <a:pt x="209550" y="133350"/>
                                  </a:cubicBezTo>
                                  <a:cubicBezTo>
                                    <a:pt x="217803" y="121796"/>
                                    <a:pt x="219359" y="106031"/>
                                    <a:pt x="228600" y="95250"/>
                                  </a:cubicBezTo>
                                  <a:cubicBezTo>
                                    <a:pt x="238931" y="83197"/>
                                    <a:pt x="256153" y="78540"/>
                                    <a:pt x="266700" y="66675"/>
                                  </a:cubicBezTo>
                                  <a:cubicBezTo>
                                    <a:pt x="314454" y="12952"/>
                                    <a:pt x="319585" y="24310"/>
                                    <a:pt x="295275" y="0"/>
                                  </a:cubicBezTo>
                                </a:path>
                              </a:pathLst>
                            </a:custGeom>
                            <a:noFill/>
                            <a:ln w="57150"/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zh-CN" altLang="en-US"/>
                            </a:p>
                          </p:txBody>
                        </p:sp>
                        <p:sp>
                          <p:nvSpPr>
                            <p:cNvPr id="41" name="任意多边形: 形状 40">
                              <a:extLst>
                                <a:ext uri="{FF2B5EF4-FFF2-40B4-BE49-F238E27FC236}">
                                  <a16:creationId xmlns:a16="http://schemas.microsoft.com/office/drawing/2014/main" id="{112A39A1-0974-4F0E-9E99-562184CEAA9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3975972" y="1885869"/>
                              <a:ext cx="83023" cy="456085"/>
                            </a:xfrm>
                            <a:custGeom>
                              <a:avLst/>
                              <a:gdLst>
                                <a:gd name="connsiteX0" fmla="*/ 0 w 247650"/>
                                <a:gd name="connsiteY0" fmla="*/ 0 h 400367"/>
                                <a:gd name="connsiteX1" fmla="*/ 9525 w 247650"/>
                                <a:gd name="connsiteY1" fmla="*/ 219075 h 400367"/>
                                <a:gd name="connsiteX2" fmla="*/ 38100 w 247650"/>
                                <a:gd name="connsiteY2" fmla="*/ 238125 h 400367"/>
                                <a:gd name="connsiteX3" fmla="*/ 47625 w 247650"/>
                                <a:gd name="connsiteY3" fmla="*/ 266700 h 400367"/>
                                <a:gd name="connsiteX4" fmla="*/ 66675 w 247650"/>
                                <a:gd name="connsiteY4" fmla="*/ 295275 h 400367"/>
                                <a:gd name="connsiteX5" fmla="*/ 133350 w 247650"/>
                                <a:gd name="connsiteY5" fmla="*/ 342900 h 400367"/>
                                <a:gd name="connsiteX6" fmla="*/ 161925 w 247650"/>
                                <a:gd name="connsiteY6" fmla="*/ 361950 h 400367"/>
                                <a:gd name="connsiteX7" fmla="*/ 219075 w 247650"/>
                                <a:gd name="connsiteY7" fmla="*/ 381000 h 400367"/>
                                <a:gd name="connsiteX8" fmla="*/ 247650 w 247650"/>
                                <a:gd name="connsiteY8" fmla="*/ 390525 h 400367"/>
                                <a:gd name="connsiteX9" fmla="*/ 190500 w 247650"/>
                                <a:gd name="connsiteY9" fmla="*/ 400050 h 40036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</a:cxnLst>
                              <a:rect l="l" t="t" r="r" b="b"/>
                              <a:pathLst>
                                <a:path w="247650" h="400367">
                                  <a:moveTo>
                                    <a:pt x="0" y="0"/>
                                  </a:moveTo>
                                  <a:cubicBezTo>
                                    <a:pt x="3175" y="73025"/>
                                    <a:pt x="-2023" y="146899"/>
                                    <a:pt x="9525" y="219075"/>
                                  </a:cubicBezTo>
                                  <a:cubicBezTo>
                                    <a:pt x="11334" y="230379"/>
                                    <a:pt x="30949" y="229186"/>
                                    <a:pt x="38100" y="238125"/>
                                  </a:cubicBezTo>
                                  <a:cubicBezTo>
                                    <a:pt x="44372" y="245965"/>
                                    <a:pt x="43135" y="257720"/>
                                    <a:pt x="47625" y="266700"/>
                                  </a:cubicBezTo>
                                  <a:cubicBezTo>
                                    <a:pt x="52745" y="276939"/>
                                    <a:pt x="59346" y="286481"/>
                                    <a:pt x="66675" y="295275"/>
                                  </a:cubicBezTo>
                                  <a:cubicBezTo>
                                    <a:pt x="98410" y="333357"/>
                                    <a:pt x="90454" y="318388"/>
                                    <a:pt x="133350" y="342900"/>
                                  </a:cubicBezTo>
                                  <a:cubicBezTo>
                                    <a:pt x="143289" y="348580"/>
                                    <a:pt x="151464" y="357301"/>
                                    <a:pt x="161925" y="361950"/>
                                  </a:cubicBezTo>
                                  <a:cubicBezTo>
                                    <a:pt x="180275" y="370105"/>
                                    <a:pt x="200025" y="374650"/>
                                    <a:pt x="219075" y="381000"/>
                                  </a:cubicBezTo>
                                  <a:lnTo>
                                    <a:pt x="247650" y="390525"/>
                                  </a:lnTo>
                                  <a:cubicBezTo>
                                    <a:pt x="210039" y="403062"/>
                                    <a:pt x="229115" y="400050"/>
                                    <a:pt x="190500" y="400050"/>
                                  </a:cubicBezTo>
                                </a:path>
                              </a:pathLst>
                            </a:custGeom>
                            <a:noFill/>
                            <a:ln w="57150"/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zh-CN" altLang="en-US"/>
                            </a:p>
                          </p:txBody>
                        </p:sp>
                        <p:sp>
                          <p:nvSpPr>
                            <p:cNvPr id="42" name="任意多边形: 形状 41">
                              <a:extLst>
                                <a:ext uri="{FF2B5EF4-FFF2-40B4-BE49-F238E27FC236}">
                                  <a16:creationId xmlns:a16="http://schemas.microsoft.com/office/drawing/2014/main" id="{1142AA9C-A23D-4286-BAE1-54935083445D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6307446">
                              <a:off x="2104517" y="3650543"/>
                              <a:ext cx="699497" cy="456958"/>
                            </a:xfrm>
                            <a:custGeom>
                              <a:avLst/>
                              <a:gdLst>
                                <a:gd name="connsiteX0" fmla="*/ 0 w 649625"/>
                                <a:gd name="connsiteY0" fmla="*/ 0 h 381000"/>
                                <a:gd name="connsiteX1" fmla="*/ 66675 w 649625"/>
                                <a:gd name="connsiteY1" fmla="*/ 9525 h 381000"/>
                                <a:gd name="connsiteX2" fmla="*/ 123825 w 649625"/>
                                <a:gd name="connsiteY2" fmla="*/ 66675 h 381000"/>
                                <a:gd name="connsiteX3" fmla="*/ 133350 w 649625"/>
                                <a:gd name="connsiteY3" fmla="*/ 123825 h 381000"/>
                                <a:gd name="connsiteX4" fmla="*/ 161925 w 649625"/>
                                <a:gd name="connsiteY4" fmla="*/ 142875 h 381000"/>
                                <a:gd name="connsiteX5" fmla="*/ 285750 w 649625"/>
                                <a:gd name="connsiteY5" fmla="*/ 152400 h 381000"/>
                                <a:gd name="connsiteX6" fmla="*/ 495300 w 649625"/>
                                <a:gd name="connsiteY6" fmla="*/ 152400 h 381000"/>
                                <a:gd name="connsiteX7" fmla="*/ 523875 w 649625"/>
                                <a:gd name="connsiteY7" fmla="*/ 142875 h 381000"/>
                                <a:gd name="connsiteX8" fmla="*/ 571500 w 649625"/>
                                <a:gd name="connsiteY8" fmla="*/ 133350 h 381000"/>
                                <a:gd name="connsiteX9" fmla="*/ 619125 w 649625"/>
                                <a:gd name="connsiteY9" fmla="*/ 190500 h 381000"/>
                                <a:gd name="connsiteX10" fmla="*/ 628650 w 649625"/>
                                <a:gd name="connsiteY10" fmla="*/ 228600 h 381000"/>
                                <a:gd name="connsiteX11" fmla="*/ 647700 w 649625"/>
                                <a:gd name="connsiteY11" fmla="*/ 276225 h 381000"/>
                                <a:gd name="connsiteX12" fmla="*/ 647700 w 649625"/>
                                <a:gd name="connsiteY12" fmla="*/ 381000 h 381000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649625" h="381000">
                                  <a:moveTo>
                                    <a:pt x="0" y="0"/>
                                  </a:moveTo>
                                  <a:cubicBezTo>
                                    <a:pt x="22225" y="3175"/>
                                    <a:pt x="45576" y="1853"/>
                                    <a:pt x="66675" y="9525"/>
                                  </a:cubicBezTo>
                                  <a:cubicBezTo>
                                    <a:pt x="97865" y="20867"/>
                                    <a:pt x="107556" y="42271"/>
                                    <a:pt x="123825" y="66675"/>
                                  </a:cubicBezTo>
                                  <a:cubicBezTo>
                                    <a:pt x="127000" y="85725"/>
                                    <a:pt x="124713" y="106551"/>
                                    <a:pt x="133350" y="123825"/>
                                  </a:cubicBezTo>
                                  <a:cubicBezTo>
                                    <a:pt x="138470" y="134064"/>
                                    <a:pt x="150673" y="140765"/>
                                    <a:pt x="161925" y="142875"/>
                                  </a:cubicBezTo>
                                  <a:cubicBezTo>
                                    <a:pt x="202613" y="150504"/>
                                    <a:pt x="244475" y="149225"/>
                                    <a:pt x="285750" y="152400"/>
                                  </a:cubicBezTo>
                                  <a:cubicBezTo>
                                    <a:pt x="374528" y="174595"/>
                                    <a:pt x="331989" y="167953"/>
                                    <a:pt x="495300" y="152400"/>
                                  </a:cubicBezTo>
                                  <a:cubicBezTo>
                                    <a:pt x="505295" y="151448"/>
                                    <a:pt x="514135" y="145310"/>
                                    <a:pt x="523875" y="142875"/>
                                  </a:cubicBezTo>
                                  <a:cubicBezTo>
                                    <a:pt x="539581" y="138948"/>
                                    <a:pt x="555625" y="136525"/>
                                    <a:pt x="571500" y="133350"/>
                                  </a:cubicBezTo>
                                  <a:cubicBezTo>
                                    <a:pt x="588664" y="150514"/>
                                    <a:pt x="609179" y="167293"/>
                                    <a:pt x="619125" y="190500"/>
                                  </a:cubicBezTo>
                                  <a:cubicBezTo>
                                    <a:pt x="624282" y="202532"/>
                                    <a:pt x="624510" y="216181"/>
                                    <a:pt x="628650" y="228600"/>
                                  </a:cubicBezTo>
                                  <a:cubicBezTo>
                                    <a:pt x="634057" y="244820"/>
                                    <a:pt x="645579" y="259259"/>
                                    <a:pt x="647700" y="276225"/>
                                  </a:cubicBezTo>
                                  <a:cubicBezTo>
                                    <a:pt x="652032" y="310880"/>
                                    <a:pt x="647700" y="346075"/>
                                    <a:pt x="647700" y="381000"/>
                                  </a:cubicBezTo>
                                </a:path>
                              </a:pathLst>
                            </a:custGeom>
                            <a:noFill/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zh-CN" altLang="en-US"/>
                            </a:p>
                          </p:txBody>
                        </p:sp>
                        <p:sp>
                          <p:nvSpPr>
                            <p:cNvPr id="43" name="任意多边形: 形状 42">
                              <a:extLst>
                                <a:ext uri="{FF2B5EF4-FFF2-40B4-BE49-F238E27FC236}">
                                  <a16:creationId xmlns:a16="http://schemas.microsoft.com/office/drawing/2014/main" id="{EF8A3713-B9A0-46F1-B8C0-DCF7805DB29E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11158499">
                              <a:off x="2806635" y="4012657"/>
                              <a:ext cx="45719" cy="1143163"/>
                            </a:xfrm>
                            <a:custGeom>
                              <a:avLst/>
                              <a:gdLst>
                                <a:gd name="connsiteX0" fmla="*/ 228600 w 309511"/>
                                <a:gd name="connsiteY0" fmla="*/ 1209675 h 1209675"/>
                                <a:gd name="connsiteX1" fmla="*/ 171450 w 309511"/>
                                <a:gd name="connsiteY1" fmla="*/ 1181100 h 1209675"/>
                                <a:gd name="connsiteX2" fmla="*/ 85725 w 309511"/>
                                <a:gd name="connsiteY2" fmla="*/ 1114425 h 1209675"/>
                                <a:gd name="connsiteX3" fmla="*/ 66675 w 309511"/>
                                <a:gd name="connsiteY3" fmla="*/ 1085850 h 1209675"/>
                                <a:gd name="connsiteX4" fmla="*/ 28575 w 309511"/>
                                <a:gd name="connsiteY4" fmla="*/ 1000125 h 1209675"/>
                                <a:gd name="connsiteX5" fmla="*/ 19050 w 309511"/>
                                <a:gd name="connsiteY5" fmla="*/ 942975 h 1209675"/>
                                <a:gd name="connsiteX6" fmla="*/ 0 w 309511"/>
                                <a:gd name="connsiteY6" fmla="*/ 847725 h 1209675"/>
                                <a:gd name="connsiteX7" fmla="*/ 9525 w 309511"/>
                                <a:gd name="connsiteY7" fmla="*/ 485775 h 1209675"/>
                                <a:gd name="connsiteX8" fmla="*/ 38100 w 309511"/>
                                <a:gd name="connsiteY8" fmla="*/ 419100 h 1209675"/>
                                <a:gd name="connsiteX9" fmla="*/ 57150 w 309511"/>
                                <a:gd name="connsiteY9" fmla="*/ 361950 h 1209675"/>
                                <a:gd name="connsiteX10" fmla="*/ 95250 w 309511"/>
                                <a:gd name="connsiteY10" fmla="*/ 295275 h 1209675"/>
                                <a:gd name="connsiteX11" fmla="*/ 114300 w 309511"/>
                                <a:gd name="connsiteY11" fmla="*/ 257175 h 1209675"/>
                                <a:gd name="connsiteX12" fmla="*/ 180975 w 309511"/>
                                <a:gd name="connsiteY12" fmla="*/ 161925 h 1209675"/>
                                <a:gd name="connsiteX13" fmla="*/ 209550 w 309511"/>
                                <a:gd name="connsiteY13" fmla="*/ 133350 h 1209675"/>
                                <a:gd name="connsiteX14" fmla="*/ 228600 w 309511"/>
                                <a:gd name="connsiteY14" fmla="*/ 95250 h 1209675"/>
                                <a:gd name="connsiteX15" fmla="*/ 266700 w 309511"/>
                                <a:gd name="connsiteY15" fmla="*/ 66675 h 1209675"/>
                                <a:gd name="connsiteX16" fmla="*/ 295275 w 309511"/>
                                <a:gd name="connsiteY16" fmla="*/ 0 h 1209675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  <a:cxn ang="0">
                                  <a:pos x="connsiteX13" y="connsiteY13"/>
                                </a:cxn>
                                <a:cxn ang="0">
                                  <a:pos x="connsiteX14" y="connsiteY14"/>
                                </a:cxn>
                                <a:cxn ang="0">
                                  <a:pos x="connsiteX15" y="connsiteY15"/>
                                </a:cxn>
                                <a:cxn ang="0">
                                  <a:pos x="connsiteX16" y="connsiteY16"/>
                                </a:cxn>
                              </a:cxnLst>
                              <a:rect l="l" t="t" r="r" b="b"/>
                              <a:pathLst>
                                <a:path w="309511" h="1209675">
                                  <a:moveTo>
                                    <a:pt x="228600" y="1209675"/>
                                  </a:moveTo>
                                  <a:cubicBezTo>
                                    <a:pt x="209550" y="1200150"/>
                                    <a:pt x="189847" y="1191832"/>
                                    <a:pt x="171450" y="1181100"/>
                                  </a:cubicBezTo>
                                  <a:cubicBezTo>
                                    <a:pt x="137006" y="1161007"/>
                                    <a:pt x="110536" y="1144199"/>
                                    <a:pt x="85725" y="1114425"/>
                                  </a:cubicBezTo>
                                  <a:cubicBezTo>
                                    <a:pt x="78396" y="1105631"/>
                                    <a:pt x="71324" y="1096311"/>
                                    <a:pt x="66675" y="1085850"/>
                                  </a:cubicBezTo>
                                  <a:cubicBezTo>
                                    <a:pt x="21335" y="983835"/>
                                    <a:pt x="71688" y="1064794"/>
                                    <a:pt x="28575" y="1000125"/>
                                  </a:cubicBezTo>
                                  <a:cubicBezTo>
                                    <a:pt x="25400" y="981075"/>
                                    <a:pt x="22609" y="961957"/>
                                    <a:pt x="19050" y="942975"/>
                                  </a:cubicBezTo>
                                  <a:cubicBezTo>
                                    <a:pt x="13083" y="911151"/>
                                    <a:pt x="0" y="847725"/>
                                    <a:pt x="0" y="847725"/>
                                  </a:cubicBezTo>
                                  <a:cubicBezTo>
                                    <a:pt x="3175" y="727075"/>
                                    <a:pt x="3784" y="606330"/>
                                    <a:pt x="9525" y="485775"/>
                                  </a:cubicBezTo>
                                  <a:cubicBezTo>
                                    <a:pt x="11877" y="436390"/>
                                    <a:pt x="20489" y="458724"/>
                                    <a:pt x="38100" y="419100"/>
                                  </a:cubicBezTo>
                                  <a:cubicBezTo>
                                    <a:pt x="46255" y="400750"/>
                                    <a:pt x="48170" y="379911"/>
                                    <a:pt x="57150" y="361950"/>
                                  </a:cubicBezTo>
                                  <a:cubicBezTo>
                                    <a:pt x="114717" y="246815"/>
                                    <a:pt x="41398" y="389517"/>
                                    <a:pt x="95250" y="295275"/>
                                  </a:cubicBezTo>
                                  <a:cubicBezTo>
                                    <a:pt x="102295" y="282947"/>
                                    <a:pt x="106995" y="269351"/>
                                    <a:pt x="114300" y="257175"/>
                                  </a:cubicBezTo>
                                  <a:cubicBezTo>
                                    <a:pt x="125229" y="238959"/>
                                    <a:pt x="163608" y="182186"/>
                                    <a:pt x="180975" y="161925"/>
                                  </a:cubicBezTo>
                                  <a:cubicBezTo>
                                    <a:pt x="189741" y="151698"/>
                                    <a:pt x="201720" y="144311"/>
                                    <a:pt x="209550" y="133350"/>
                                  </a:cubicBezTo>
                                  <a:cubicBezTo>
                                    <a:pt x="217803" y="121796"/>
                                    <a:pt x="219359" y="106031"/>
                                    <a:pt x="228600" y="95250"/>
                                  </a:cubicBezTo>
                                  <a:cubicBezTo>
                                    <a:pt x="238931" y="83197"/>
                                    <a:pt x="256153" y="78540"/>
                                    <a:pt x="266700" y="66675"/>
                                  </a:cubicBezTo>
                                  <a:cubicBezTo>
                                    <a:pt x="314454" y="12952"/>
                                    <a:pt x="319585" y="24310"/>
                                    <a:pt x="295275" y="0"/>
                                  </a:cubicBezTo>
                                </a:path>
                              </a:pathLst>
                            </a:custGeom>
                            <a:solidFill>
                              <a:schemeClr val="tx1"/>
                            </a:solidFill>
                            <a:ln w="57150"/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zh-CN" altLang="en-US"/>
                            </a:p>
                          </p:txBody>
                        </p:sp>
                        <p:sp>
                          <p:nvSpPr>
                            <p:cNvPr id="44" name="任意多边形: 形状 43">
                              <a:extLst>
                                <a:ext uri="{FF2B5EF4-FFF2-40B4-BE49-F238E27FC236}">
                                  <a16:creationId xmlns:a16="http://schemas.microsoft.com/office/drawing/2014/main" id="{EE4F9037-CC84-4AD2-A86B-F0B9C2623CD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21342720">
                              <a:off x="2823471" y="3653610"/>
                              <a:ext cx="45719" cy="374269"/>
                            </a:xfrm>
                            <a:custGeom>
                              <a:avLst/>
                              <a:gdLst>
                                <a:gd name="connsiteX0" fmla="*/ 0 w 247650"/>
                                <a:gd name="connsiteY0" fmla="*/ 0 h 400367"/>
                                <a:gd name="connsiteX1" fmla="*/ 9525 w 247650"/>
                                <a:gd name="connsiteY1" fmla="*/ 219075 h 400367"/>
                                <a:gd name="connsiteX2" fmla="*/ 38100 w 247650"/>
                                <a:gd name="connsiteY2" fmla="*/ 238125 h 400367"/>
                                <a:gd name="connsiteX3" fmla="*/ 47625 w 247650"/>
                                <a:gd name="connsiteY3" fmla="*/ 266700 h 400367"/>
                                <a:gd name="connsiteX4" fmla="*/ 66675 w 247650"/>
                                <a:gd name="connsiteY4" fmla="*/ 295275 h 400367"/>
                                <a:gd name="connsiteX5" fmla="*/ 133350 w 247650"/>
                                <a:gd name="connsiteY5" fmla="*/ 342900 h 400367"/>
                                <a:gd name="connsiteX6" fmla="*/ 161925 w 247650"/>
                                <a:gd name="connsiteY6" fmla="*/ 361950 h 400367"/>
                                <a:gd name="connsiteX7" fmla="*/ 219075 w 247650"/>
                                <a:gd name="connsiteY7" fmla="*/ 381000 h 400367"/>
                                <a:gd name="connsiteX8" fmla="*/ 247650 w 247650"/>
                                <a:gd name="connsiteY8" fmla="*/ 390525 h 400367"/>
                                <a:gd name="connsiteX9" fmla="*/ 190500 w 247650"/>
                                <a:gd name="connsiteY9" fmla="*/ 400050 h 40036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</a:cxnLst>
                              <a:rect l="l" t="t" r="r" b="b"/>
                              <a:pathLst>
                                <a:path w="247650" h="400367">
                                  <a:moveTo>
                                    <a:pt x="0" y="0"/>
                                  </a:moveTo>
                                  <a:cubicBezTo>
                                    <a:pt x="3175" y="73025"/>
                                    <a:pt x="-2023" y="146899"/>
                                    <a:pt x="9525" y="219075"/>
                                  </a:cubicBezTo>
                                  <a:cubicBezTo>
                                    <a:pt x="11334" y="230379"/>
                                    <a:pt x="30949" y="229186"/>
                                    <a:pt x="38100" y="238125"/>
                                  </a:cubicBezTo>
                                  <a:cubicBezTo>
                                    <a:pt x="44372" y="245965"/>
                                    <a:pt x="43135" y="257720"/>
                                    <a:pt x="47625" y="266700"/>
                                  </a:cubicBezTo>
                                  <a:cubicBezTo>
                                    <a:pt x="52745" y="276939"/>
                                    <a:pt x="59346" y="286481"/>
                                    <a:pt x="66675" y="295275"/>
                                  </a:cubicBezTo>
                                  <a:cubicBezTo>
                                    <a:pt x="98410" y="333357"/>
                                    <a:pt x="90454" y="318388"/>
                                    <a:pt x="133350" y="342900"/>
                                  </a:cubicBezTo>
                                  <a:cubicBezTo>
                                    <a:pt x="143289" y="348580"/>
                                    <a:pt x="151464" y="357301"/>
                                    <a:pt x="161925" y="361950"/>
                                  </a:cubicBezTo>
                                  <a:cubicBezTo>
                                    <a:pt x="180275" y="370105"/>
                                    <a:pt x="200025" y="374650"/>
                                    <a:pt x="219075" y="381000"/>
                                  </a:cubicBezTo>
                                  <a:lnTo>
                                    <a:pt x="247650" y="390525"/>
                                  </a:lnTo>
                                  <a:cubicBezTo>
                                    <a:pt x="210039" y="403062"/>
                                    <a:pt x="229115" y="400050"/>
                                    <a:pt x="190500" y="400050"/>
                                  </a:cubicBezTo>
                                </a:path>
                              </a:pathLst>
                            </a:custGeom>
                            <a:solidFill>
                              <a:schemeClr val="tx1"/>
                            </a:solidFill>
                            <a:ln w="57150"/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zh-CN" altLang="en-US" dirty="0"/>
                            </a:p>
                          </p:txBody>
                        </p:sp>
                        <p:sp>
                          <p:nvSpPr>
                            <p:cNvPr id="45" name="任意多边形: 形状 44">
                              <a:extLst>
                                <a:ext uri="{FF2B5EF4-FFF2-40B4-BE49-F238E27FC236}">
                                  <a16:creationId xmlns:a16="http://schemas.microsoft.com/office/drawing/2014/main" id="{01064312-41C0-4C18-9584-B5019D7D89E2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10800000">
                              <a:off x="2117120" y="3187095"/>
                              <a:ext cx="649625" cy="381000"/>
                            </a:xfrm>
                            <a:custGeom>
                              <a:avLst/>
                              <a:gdLst>
                                <a:gd name="connsiteX0" fmla="*/ 0 w 649625"/>
                                <a:gd name="connsiteY0" fmla="*/ 0 h 381000"/>
                                <a:gd name="connsiteX1" fmla="*/ 66675 w 649625"/>
                                <a:gd name="connsiteY1" fmla="*/ 9525 h 381000"/>
                                <a:gd name="connsiteX2" fmla="*/ 123825 w 649625"/>
                                <a:gd name="connsiteY2" fmla="*/ 66675 h 381000"/>
                                <a:gd name="connsiteX3" fmla="*/ 133350 w 649625"/>
                                <a:gd name="connsiteY3" fmla="*/ 123825 h 381000"/>
                                <a:gd name="connsiteX4" fmla="*/ 161925 w 649625"/>
                                <a:gd name="connsiteY4" fmla="*/ 142875 h 381000"/>
                                <a:gd name="connsiteX5" fmla="*/ 285750 w 649625"/>
                                <a:gd name="connsiteY5" fmla="*/ 152400 h 381000"/>
                                <a:gd name="connsiteX6" fmla="*/ 495300 w 649625"/>
                                <a:gd name="connsiteY6" fmla="*/ 152400 h 381000"/>
                                <a:gd name="connsiteX7" fmla="*/ 523875 w 649625"/>
                                <a:gd name="connsiteY7" fmla="*/ 142875 h 381000"/>
                                <a:gd name="connsiteX8" fmla="*/ 571500 w 649625"/>
                                <a:gd name="connsiteY8" fmla="*/ 133350 h 381000"/>
                                <a:gd name="connsiteX9" fmla="*/ 619125 w 649625"/>
                                <a:gd name="connsiteY9" fmla="*/ 190500 h 381000"/>
                                <a:gd name="connsiteX10" fmla="*/ 628650 w 649625"/>
                                <a:gd name="connsiteY10" fmla="*/ 228600 h 381000"/>
                                <a:gd name="connsiteX11" fmla="*/ 647700 w 649625"/>
                                <a:gd name="connsiteY11" fmla="*/ 276225 h 381000"/>
                                <a:gd name="connsiteX12" fmla="*/ 647700 w 649625"/>
                                <a:gd name="connsiteY12" fmla="*/ 381000 h 381000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  <a:cxn ang="0">
                                  <a:pos x="connsiteX10" y="connsiteY10"/>
                                </a:cxn>
                                <a:cxn ang="0">
                                  <a:pos x="connsiteX11" y="connsiteY11"/>
                                </a:cxn>
                                <a:cxn ang="0">
                                  <a:pos x="connsiteX12" y="connsiteY12"/>
                                </a:cxn>
                              </a:cxnLst>
                              <a:rect l="l" t="t" r="r" b="b"/>
                              <a:pathLst>
                                <a:path w="649625" h="381000">
                                  <a:moveTo>
                                    <a:pt x="0" y="0"/>
                                  </a:moveTo>
                                  <a:cubicBezTo>
                                    <a:pt x="22225" y="3175"/>
                                    <a:pt x="45576" y="1853"/>
                                    <a:pt x="66675" y="9525"/>
                                  </a:cubicBezTo>
                                  <a:cubicBezTo>
                                    <a:pt x="97865" y="20867"/>
                                    <a:pt x="107556" y="42271"/>
                                    <a:pt x="123825" y="66675"/>
                                  </a:cubicBezTo>
                                  <a:cubicBezTo>
                                    <a:pt x="127000" y="85725"/>
                                    <a:pt x="124713" y="106551"/>
                                    <a:pt x="133350" y="123825"/>
                                  </a:cubicBezTo>
                                  <a:cubicBezTo>
                                    <a:pt x="138470" y="134064"/>
                                    <a:pt x="150673" y="140765"/>
                                    <a:pt x="161925" y="142875"/>
                                  </a:cubicBezTo>
                                  <a:cubicBezTo>
                                    <a:pt x="202613" y="150504"/>
                                    <a:pt x="244475" y="149225"/>
                                    <a:pt x="285750" y="152400"/>
                                  </a:cubicBezTo>
                                  <a:cubicBezTo>
                                    <a:pt x="374528" y="174595"/>
                                    <a:pt x="331989" y="167953"/>
                                    <a:pt x="495300" y="152400"/>
                                  </a:cubicBezTo>
                                  <a:cubicBezTo>
                                    <a:pt x="505295" y="151448"/>
                                    <a:pt x="514135" y="145310"/>
                                    <a:pt x="523875" y="142875"/>
                                  </a:cubicBezTo>
                                  <a:cubicBezTo>
                                    <a:pt x="539581" y="138948"/>
                                    <a:pt x="555625" y="136525"/>
                                    <a:pt x="571500" y="133350"/>
                                  </a:cubicBezTo>
                                  <a:cubicBezTo>
                                    <a:pt x="588664" y="150514"/>
                                    <a:pt x="609179" y="167293"/>
                                    <a:pt x="619125" y="190500"/>
                                  </a:cubicBezTo>
                                  <a:cubicBezTo>
                                    <a:pt x="624282" y="202532"/>
                                    <a:pt x="624510" y="216181"/>
                                    <a:pt x="628650" y="228600"/>
                                  </a:cubicBezTo>
                                  <a:cubicBezTo>
                                    <a:pt x="634057" y="244820"/>
                                    <a:pt x="645579" y="259259"/>
                                    <a:pt x="647700" y="276225"/>
                                  </a:cubicBezTo>
                                  <a:cubicBezTo>
                                    <a:pt x="652032" y="310880"/>
                                    <a:pt x="647700" y="346075"/>
                                    <a:pt x="647700" y="381000"/>
                                  </a:cubicBezTo>
                                </a:path>
                              </a:pathLst>
                            </a:custGeom>
                            <a:noFill/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zh-CN" altLang="en-US"/>
                            </a:p>
                          </p:txBody>
                        </p:sp>
                      </p:grpSp>
                      <p:cxnSp>
                        <p:nvCxnSpPr>
                          <p:cNvPr id="22" name="直接连接符 21">
                            <a:extLst>
                              <a:ext uri="{FF2B5EF4-FFF2-40B4-BE49-F238E27FC236}">
                                <a16:creationId xmlns:a16="http://schemas.microsoft.com/office/drawing/2014/main" id="{5BB7445C-96C2-4DAD-8941-9597B76D132E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 flipV="1">
                            <a:off x="2478004" y="1278672"/>
                            <a:ext cx="2834722" cy="2776808"/>
                          </a:xfrm>
                          <a:prstGeom prst="line">
                            <a:avLst/>
                          </a:prstGeom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sp>
                        <p:nvSpPr>
                          <p:cNvPr id="23" name="弧形 22">
                            <a:extLst>
                              <a:ext uri="{FF2B5EF4-FFF2-40B4-BE49-F238E27FC236}">
                                <a16:creationId xmlns:a16="http://schemas.microsoft.com/office/drawing/2014/main" id="{67A290DD-911E-4E1C-BC57-24F23542F9A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9977623">
                            <a:off x="3630701" y="2444149"/>
                            <a:ext cx="792480" cy="987494"/>
                          </a:xfrm>
                          <a:prstGeom prst="arc">
                            <a:avLst>
                              <a:gd name="adj1" fmla="val 18133521"/>
                              <a:gd name="adj2" fmla="val 2170645"/>
                            </a:avLst>
                          </a:prstGeom>
                          <a:ln w="12700">
                            <a:headEnd type="triangle" w="med" len="med"/>
                            <a:tailEnd type="triangle" w="med" len="med"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 dirty="0"/>
                          </a:p>
                        </p:txBody>
                      </p:sp>
                      <p:sp>
                        <p:nvSpPr>
                          <p:cNvPr id="24" name="弧形 23">
                            <a:extLst>
                              <a:ext uri="{FF2B5EF4-FFF2-40B4-BE49-F238E27FC236}">
                                <a16:creationId xmlns:a16="http://schemas.microsoft.com/office/drawing/2014/main" id="{1B96DB2F-42C4-4961-A8F7-7F82C49176B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7765777">
                            <a:off x="2774829" y="3240601"/>
                            <a:ext cx="792480" cy="987494"/>
                          </a:xfrm>
                          <a:prstGeom prst="arc">
                            <a:avLst>
                              <a:gd name="adj1" fmla="val 18996588"/>
                              <a:gd name="adj2" fmla="val 2644010"/>
                            </a:avLst>
                          </a:prstGeom>
                          <a:ln w="12700">
                            <a:headEnd type="triangle" w="med" len="med"/>
                            <a:tailEnd type="triangle" w="med" len="med"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 dirty="0"/>
                          </a:p>
                        </p:txBody>
                      </p:sp>
                      <p:sp>
                        <p:nvSpPr>
                          <p:cNvPr id="25" name="文本框 24">
                            <a:extLst>
                              <a:ext uri="{FF2B5EF4-FFF2-40B4-BE49-F238E27FC236}">
                                <a16:creationId xmlns:a16="http://schemas.microsoft.com/office/drawing/2014/main" id="{1D9F0610-AF5B-40E6-9FE5-7559DF8FFC4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2429264" y="2387825"/>
                            <a:ext cx="1246655" cy="676897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zh-CN" altLang="en-US" dirty="0">
                                <a:latin typeface="宋体" panose="02010600030101010101" pitchFamily="2" charset="-122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a:t>次生倾斜反翼裂纹</a:t>
                            </a:r>
                          </a:p>
                        </p:txBody>
                      </p:sp>
                      <p:sp>
                        <p:nvSpPr>
                          <p:cNvPr id="26" name="文本框 25">
                            <a:extLst>
                              <a:ext uri="{FF2B5EF4-FFF2-40B4-BE49-F238E27FC236}">
                                <a16:creationId xmlns:a16="http://schemas.microsoft.com/office/drawing/2014/main" id="{8D30D0DF-A605-4CBC-97A5-5ADE1F183378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2912129" y="4752224"/>
                            <a:ext cx="1246655" cy="386798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zh-CN" altLang="en-US" dirty="0">
                                <a:latin typeface="宋体" panose="02010600030101010101" pitchFamily="2" charset="-122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a:t>翼裂纹</a:t>
                            </a:r>
                          </a:p>
                        </p:txBody>
                      </p:sp>
                      <p:sp>
                        <p:nvSpPr>
                          <p:cNvPr id="27" name="文本框 26">
                            <a:extLst>
                              <a:ext uri="{FF2B5EF4-FFF2-40B4-BE49-F238E27FC236}">
                                <a16:creationId xmlns:a16="http://schemas.microsoft.com/office/drawing/2014/main" id="{6A430BBF-CEB8-4CA7-AE7D-F4017F10892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3670154" y="511450"/>
                            <a:ext cx="1246655" cy="386798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zh-CN" altLang="en-US" dirty="0">
                                <a:latin typeface="宋体" panose="02010600030101010101" pitchFamily="2" charset="-122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a:t>翼裂纹</a:t>
                            </a:r>
                          </a:p>
                        </p:txBody>
                      </p:sp>
                      <p:sp>
                        <p:nvSpPr>
                          <p:cNvPr id="28" name="文本框 27">
                            <a:extLst>
                              <a:ext uri="{FF2B5EF4-FFF2-40B4-BE49-F238E27FC236}">
                                <a16:creationId xmlns:a16="http://schemas.microsoft.com/office/drawing/2014/main" id="{C58196FE-18F9-4AED-B98D-466217F0534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4217676" y="1564826"/>
                            <a:ext cx="1246655" cy="369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zh-CN" altLang="en-US" dirty="0">
                                <a:latin typeface="宋体" panose="02010600030101010101" pitchFamily="2" charset="-122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a:t>共面裂纹</a:t>
                            </a:r>
                          </a:p>
                        </p:txBody>
                      </p:sp>
                      <p:sp>
                        <p:nvSpPr>
                          <p:cNvPr id="29" name="任意多边形: 形状 28">
                            <a:extLst>
                              <a:ext uri="{FF2B5EF4-FFF2-40B4-BE49-F238E27FC236}">
                                <a16:creationId xmlns:a16="http://schemas.microsoft.com/office/drawing/2014/main" id="{533AC05E-9DC1-47DD-97DC-9DDC2C4C7BF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212954" y="3374239"/>
                            <a:ext cx="457200" cy="609600"/>
                          </a:xfrm>
                          <a:custGeom>
                            <a:avLst/>
                            <a:gdLst>
                              <a:gd name="connsiteX0" fmla="*/ 457200 w 457200"/>
                              <a:gd name="connsiteY0" fmla="*/ 609600 h 609600"/>
                              <a:gd name="connsiteX1" fmla="*/ 342900 w 457200"/>
                              <a:gd name="connsiteY1" fmla="*/ 558800 h 609600"/>
                              <a:gd name="connsiteX2" fmla="*/ 215900 w 457200"/>
                              <a:gd name="connsiteY2" fmla="*/ 444500 h 609600"/>
                              <a:gd name="connsiteX3" fmla="*/ 190500 w 457200"/>
                              <a:gd name="connsiteY3" fmla="*/ 406400 h 609600"/>
                              <a:gd name="connsiteX4" fmla="*/ 165100 w 457200"/>
                              <a:gd name="connsiteY4" fmla="*/ 241300 h 609600"/>
                              <a:gd name="connsiteX5" fmla="*/ 139700 w 457200"/>
                              <a:gd name="connsiteY5" fmla="*/ 165100 h 609600"/>
                              <a:gd name="connsiteX6" fmla="*/ 101600 w 457200"/>
                              <a:gd name="connsiteY6" fmla="*/ 127000 h 609600"/>
                              <a:gd name="connsiteX7" fmla="*/ 50800 w 457200"/>
                              <a:gd name="connsiteY7" fmla="*/ 38100 h 609600"/>
                              <a:gd name="connsiteX8" fmla="*/ 0 w 457200"/>
                              <a:gd name="connsiteY8" fmla="*/ 0 h 60960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457200" h="609600">
                                <a:moveTo>
                                  <a:pt x="457200" y="609600"/>
                                </a:moveTo>
                                <a:cubicBezTo>
                                  <a:pt x="441347" y="603259"/>
                                  <a:pt x="359924" y="572729"/>
                                  <a:pt x="342900" y="558800"/>
                                </a:cubicBezTo>
                                <a:cubicBezTo>
                                  <a:pt x="123576" y="379353"/>
                                  <a:pt x="332441" y="522194"/>
                                  <a:pt x="215900" y="444500"/>
                                </a:cubicBezTo>
                                <a:cubicBezTo>
                                  <a:pt x="207433" y="431800"/>
                                  <a:pt x="196513" y="420429"/>
                                  <a:pt x="190500" y="406400"/>
                                </a:cubicBezTo>
                                <a:cubicBezTo>
                                  <a:pt x="172261" y="363841"/>
                                  <a:pt x="171474" y="273169"/>
                                  <a:pt x="165100" y="241300"/>
                                </a:cubicBezTo>
                                <a:cubicBezTo>
                                  <a:pt x="159849" y="215046"/>
                                  <a:pt x="158632" y="184032"/>
                                  <a:pt x="139700" y="165100"/>
                                </a:cubicBezTo>
                                <a:cubicBezTo>
                                  <a:pt x="127000" y="152400"/>
                                  <a:pt x="112039" y="141615"/>
                                  <a:pt x="101600" y="127000"/>
                                </a:cubicBezTo>
                                <a:cubicBezTo>
                                  <a:pt x="76698" y="92137"/>
                                  <a:pt x="80797" y="68097"/>
                                  <a:pt x="50800" y="38100"/>
                                </a:cubicBezTo>
                                <a:cubicBezTo>
                                  <a:pt x="35833" y="23133"/>
                                  <a:pt x="0" y="0"/>
                                  <a:pt x="0" y="0"/>
                                </a:cubicBezTo>
                              </a:path>
                            </a:pathLst>
                          </a:custGeom>
                          <a:noFill/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/>
                          </a:p>
                        </p:txBody>
                      </p:sp>
                      <p:sp>
                        <p:nvSpPr>
                          <p:cNvPr id="30" name="任意多边形: 形状 29">
                            <a:extLst>
                              <a:ext uri="{FF2B5EF4-FFF2-40B4-BE49-F238E27FC236}">
                                <a16:creationId xmlns:a16="http://schemas.microsoft.com/office/drawing/2014/main" id="{5273FCB8-5EEB-4A34-9E04-2627DFB0A20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860649" y="1495425"/>
                            <a:ext cx="647851" cy="752475"/>
                          </a:xfrm>
                          <a:custGeom>
                            <a:avLst/>
                            <a:gdLst>
                              <a:gd name="connsiteX0" fmla="*/ 457200 w 457200"/>
                              <a:gd name="connsiteY0" fmla="*/ 609600 h 609600"/>
                              <a:gd name="connsiteX1" fmla="*/ 342900 w 457200"/>
                              <a:gd name="connsiteY1" fmla="*/ 558800 h 609600"/>
                              <a:gd name="connsiteX2" fmla="*/ 215900 w 457200"/>
                              <a:gd name="connsiteY2" fmla="*/ 444500 h 609600"/>
                              <a:gd name="connsiteX3" fmla="*/ 190500 w 457200"/>
                              <a:gd name="connsiteY3" fmla="*/ 406400 h 609600"/>
                              <a:gd name="connsiteX4" fmla="*/ 165100 w 457200"/>
                              <a:gd name="connsiteY4" fmla="*/ 241300 h 609600"/>
                              <a:gd name="connsiteX5" fmla="*/ 139700 w 457200"/>
                              <a:gd name="connsiteY5" fmla="*/ 165100 h 609600"/>
                              <a:gd name="connsiteX6" fmla="*/ 101600 w 457200"/>
                              <a:gd name="connsiteY6" fmla="*/ 127000 h 609600"/>
                              <a:gd name="connsiteX7" fmla="*/ 50800 w 457200"/>
                              <a:gd name="connsiteY7" fmla="*/ 38100 h 609600"/>
                              <a:gd name="connsiteX8" fmla="*/ 0 w 457200"/>
                              <a:gd name="connsiteY8" fmla="*/ 0 h 609600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457200" h="609600">
                                <a:moveTo>
                                  <a:pt x="457200" y="609600"/>
                                </a:moveTo>
                                <a:cubicBezTo>
                                  <a:pt x="441347" y="603259"/>
                                  <a:pt x="359924" y="572729"/>
                                  <a:pt x="342900" y="558800"/>
                                </a:cubicBezTo>
                                <a:cubicBezTo>
                                  <a:pt x="123576" y="379353"/>
                                  <a:pt x="332441" y="522194"/>
                                  <a:pt x="215900" y="444500"/>
                                </a:cubicBezTo>
                                <a:cubicBezTo>
                                  <a:pt x="207433" y="431800"/>
                                  <a:pt x="196513" y="420429"/>
                                  <a:pt x="190500" y="406400"/>
                                </a:cubicBezTo>
                                <a:cubicBezTo>
                                  <a:pt x="172261" y="363841"/>
                                  <a:pt x="171474" y="273169"/>
                                  <a:pt x="165100" y="241300"/>
                                </a:cubicBezTo>
                                <a:cubicBezTo>
                                  <a:pt x="159849" y="215046"/>
                                  <a:pt x="158632" y="184032"/>
                                  <a:pt x="139700" y="165100"/>
                                </a:cubicBezTo>
                                <a:cubicBezTo>
                                  <a:pt x="127000" y="152400"/>
                                  <a:pt x="112039" y="141615"/>
                                  <a:pt x="101600" y="127000"/>
                                </a:cubicBezTo>
                                <a:cubicBezTo>
                                  <a:pt x="76698" y="92137"/>
                                  <a:pt x="80797" y="68097"/>
                                  <a:pt x="50800" y="38100"/>
                                </a:cubicBezTo>
                                <a:cubicBezTo>
                                  <a:pt x="35833" y="23133"/>
                                  <a:pt x="0" y="0"/>
                                  <a:pt x="0" y="0"/>
                                </a:cubicBezTo>
                              </a:path>
                            </a:pathLst>
                          </a:custGeom>
                          <a:noFill/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/>
                          </a:p>
                        </p:txBody>
                      </p:sp>
                      <p:sp>
                        <p:nvSpPr>
                          <p:cNvPr id="31" name="文本框 30">
                            <a:extLst>
                              <a:ext uri="{FF2B5EF4-FFF2-40B4-BE49-F238E27FC236}">
                                <a16:creationId xmlns:a16="http://schemas.microsoft.com/office/drawing/2014/main" id="{B7F58A76-18CA-4E7F-AEEA-F927D14D8847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3773498" y="3766074"/>
                            <a:ext cx="1246655" cy="646331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zh-CN" altLang="en-US" dirty="0">
                                <a:latin typeface="宋体" panose="02010600030101010101" pitchFamily="2" charset="-122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a:t>次生倾斜翼裂纹</a:t>
                            </a:r>
                          </a:p>
                        </p:txBody>
                      </p:sp>
                      <p:sp>
                        <p:nvSpPr>
                          <p:cNvPr id="32" name="文本框 31">
                            <a:extLst>
                              <a:ext uri="{FF2B5EF4-FFF2-40B4-BE49-F238E27FC236}">
                                <a16:creationId xmlns:a16="http://schemas.microsoft.com/office/drawing/2014/main" id="{9BE61E98-6807-44A2-A936-700B158F9B7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3128793" y="1181840"/>
                            <a:ext cx="1246655" cy="646331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zh-CN" altLang="en-US" dirty="0">
                                <a:latin typeface="宋体" panose="02010600030101010101" pitchFamily="2" charset="-122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a:t>次生倾斜反翼裂纹</a:t>
                            </a:r>
                          </a:p>
                        </p:txBody>
                      </p:sp>
                      <p:sp>
                        <p:nvSpPr>
                          <p:cNvPr id="33" name="文本框 32">
                            <a:extLst>
                              <a:ext uri="{FF2B5EF4-FFF2-40B4-BE49-F238E27FC236}">
                                <a16:creationId xmlns:a16="http://schemas.microsoft.com/office/drawing/2014/main" id="{1FFA9710-83A7-4B30-BC7C-3CCC9794BCD8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3944941" y="5238435"/>
                            <a:ext cx="1246654" cy="462470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zh-CN" altLang="en-US" sz="2400" dirty="0">
                                <a:latin typeface="宋体" panose="02010600030101010101" pitchFamily="2" charset="-122"/>
                                <a:ea typeface="宋体" panose="02010600030101010101" pitchFamily="2" charset="-122"/>
                              </a:rPr>
                              <a:t>岩石</a:t>
                            </a:r>
                            <a:r>
                              <a:rPr lang="en-US" altLang="zh-CN" sz="2400" dirty="0">
                                <a:latin typeface="宋体" panose="02010600030101010101" pitchFamily="2" charset="-122"/>
                                <a:ea typeface="宋体" panose="02010600030101010101" pitchFamily="2" charset="-122"/>
                              </a:rPr>
                              <a:t>B</a:t>
                            </a:r>
                            <a:endParaRPr lang="zh-CN" altLang="en-US" sz="2400" dirty="0">
                              <a:latin typeface="宋体" panose="02010600030101010101" pitchFamily="2" charset="-122"/>
                              <a:ea typeface="宋体" panose="02010600030101010101" pitchFamily="2" charset="-122"/>
                            </a:endParaRPr>
                          </a:p>
                        </p:txBody>
                      </p:sp>
                      <p:sp>
                        <p:nvSpPr>
                          <p:cNvPr id="34" name="矩形 33">
                            <a:extLst>
                              <a:ext uri="{FF2B5EF4-FFF2-40B4-BE49-F238E27FC236}">
                                <a16:creationId xmlns:a16="http://schemas.microsoft.com/office/drawing/2014/main" id="{8666D1F5-4A23-4912-8C5C-2ADC3E7EA7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387768" y="2396453"/>
                            <a:ext cx="346570" cy="461665"/>
                          </a:xfrm>
                          <a:prstGeom prst="rect">
                            <a:avLst/>
                          </a:prstGeom>
                        </p:spPr>
                        <p:txBody>
                          <a:bodyPr wrap="none">
                            <a:spAutoFit/>
                          </a:bodyPr>
                          <a:lstStyle/>
                          <a:p>
                            <a:r>
                              <a:rPr lang="zh-CN" altLang="en-US" sz="2400" dirty="0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a:t>α</a:t>
                            </a:r>
                          </a:p>
                        </p:txBody>
                      </p:sp>
                      <p:sp>
                        <p:nvSpPr>
                          <p:cNvPr id="35" name="矩形 34">
                            <a:extLst>
                              <a:ext uri="{FF2B5EF4-FFF2-40B4-BE49-F238E27FC236}">
                                <a16:creationId xmlns:a16="http://schemas.microsoft.com/office/drawing/2014/main" id="{F7F80129-C65B-4422-9DCC-7CB8AF0C3EE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744790" y="838765"/>
                            <a:ext cx="357249" cy="369332"/>
                          </a:xfrm>
                          <a:prstGeom prst="rect">
                            <a:avLst/>
                          </a:prstGeom>
                        </p:spPr>
                        <p:txBody>
                          <a:bodyPr wrap="square">
                            <a:spAutoFit/>
                          </a:bodyPr>
                          <a:lstStyle/>
                          <a:p>
                            <a:r>
                              <a:rPr lang="zh-CN" altLang="en-US" dirty="0"/>
                              <a:t>β</a:t>
                            </a:r>
                          </a:p>
                        </p:txBody>
                      </p:sp>
                    </p:grpSp>
                  </p:grpSp>
                  <p:cxnSp>
                    <p:nvCxnSpPr>
                      <p:cNvPr id="15" name="直接连接符 14">
                        <a:extLst>
                          <a:ext uri="{FF2B5EF4-FFF2-40B4-BE49-F238E27FC236}">
                            <a16:creationId xmlns:a16="http://schemas.microsoft.com/office/drawing/2014/main" id="{3B4B51E7-1F93-4213-9259-9CEF36F1D06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3638936" y="2929891"/>
                        <a:ext cx="1677677" cy="22752"/>
                      </a:xfrm>
                      <a:prstGeom prst="line">
                        <a:avLst/>
                      </a:pr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6" name="弧形 15">
                        <a:extLst>
                          <a:ext uri="{FF2B5EF4-FFF2-40B4-BE49-F238E27FC236}">
                            <a16:creationId xmlns:a16="http://schemas.microsoft.com/office/drawing/2014/main" id="{99B3811A-4C28-4F36-AA61-FB348C0D7376}"/>
                          </a:ext>
                        </a:extLst>
                      </p:cNvPr>
                      <p:cNvSpPr/>
                      <p:nvPr/>
                    </p:nvSpPr>
                    <p:spPr>
                      <a:xfrm rot="18235123">
                        <a:off x="4260013" y="1167364"/>
                        <a:ext cx="792480" cy="987494"/>
                      </a:xfrm>
                      <a:prstGeom prst="arc">
                        <a:avLst>
                          <a:gd name="adj1" fmla="val 17639333"/>
                          <a:gd name="adj2" fmla="val 2170645"/>
                        </a:avLst>
                      </a:prstGeom>
                      <a:ln w="12700">
                        <a:headEnd type="triangle" w="med" len="med"/>
                        <a:tailEnd type="triangle" w="med" len="med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 dirty="0"/>
                      </a:p>
                    </p:txBody>
                  </p:sp>
                  <p:sp>
                    <p:nvSpPr>
                      <p:cNvPr id="17" name="矩形 16">
                        <a:extLst>
                          <a:ext uri="{FF2B5EF4-FFF2-40B4-BE49-F238E27FC236}">
                            <a16:creationId xmlns:a16="http://schemas.microsoft.com/office/drawing/2014/main" id="{5188B74A-D0E2-4816-95CB-5ECA3450EA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687321" y="4080473"/>
                        <a:ext cx="322524" cy="461665"/>
                      </a:xfrm>
                      <a:prstGeom prst="rect">
                        <a:avLst/>
                      </a:prstGeom>
                    </p:spPr>
                    <p:txBody>
                      <a:bodyPr wrap="none">
                        <a:spAutoFit/>
                      </a:bodyPr>
                      <a:lstStyle/>
                      <a:p>
                        <a:r>
                          <a:rPr lang="zh-CN" altLang="en-US" sz="2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γ</a:t>
                        </a:r>
                      </a:p>
                    </p:txBody>
                  </p:sp>
                </p:grpSp>
              </p:grpSp>
              <p:sp>
                <p:nvSpPr>
                  <p:cNvPr id="10" name="文本框 9">
                    <a:extLst>
                      <a:ext uri="{FF2B5EF4-FFF2-40B4-BE49-F238E27FC236}">
                        <a16:creationId xmlns:a16="http://schemas.microsoft.com/office/drawing/2014/main" id="{387FFD36-8683-4C69-98B6-066DC3EFBA2C}"/>
                      </a:ext>
                    </a:extLst>
                  </p:cNvPr>
                  <p:cNvSpPr txBox="1"/>
                  <p:nvPr/>
                </p:nvSpPr>
                <p:spPr>
                  <a:xfrm>
                    <a:off x="3523949" y="5700698"/>
                    <a:ext cx="1011946" cy="46247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zh-CN" altLang="en-US" sz="2400" dirty="0">
                        <a:latin typeface="宋体" panose="02010600030101010101" pitchFamily="2" charset="-122"/>
                        <a:ea typeface="宋体" panose="02010600030101010101" pitchFamily="2" charset="-122"/>
                      </a:rPr>
                      <a:t>岩石</a:t>
                    </a:r>
                    <a:r>
                      <a:rPr lang="en-US" altLang="zh-CN" sz="2400" dirty="0">
                        <a:latin typeface="宋体" panose="02010600030101010101" pitchFamily="2" charset="-122"/>
                        <a:ea typeface="宋体" panose="02010600030101010101" pitchFamily="2" charset="-122"/>
                      </a:rPr>
                      <a:t>A</a:t>
                    </a:r>
                    <a:endParaRPr lang="zh-CN" altLang="en-US" sz="2400" dirty="0">
                      <a:latin typeface="宋体" panose="02010600030101010101" pitchFamily="2" charset="-122"/>
                      <a:ea typeface="宋体" panose="02010600030101010101" pitchFamily="2" charset="-122"/>
                    </a:endParaRPr>
                  </a:p>
                </p:txBody>
              </p:sp>
            </p:grpSp>
          </p:grpSp>
          <p:pic>
            <p:nvPicPr>
              <p:cNvPr id="47" name="图片 46">
                <a:extLst>
                  <a:ext uri="{FF2B5EF4-FFF2-40B4-BE49-F238E27FC236}">
                    <a16:creationId xmlns:a16="http://schemas.microsoft.com/office/drawing/2014/main" id="{62A7D7E7-05BC-4855-882B-854E5F12601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4100" t="19973" b="36536"/>
              <a:stretch/>
            </p:blipFill>
            <p:spPr>
              <a:xfrm>
                <a:off x="5562771" y="3189358"/>
                <a:ext cx="4085748" cy="2479378"/>
              </a:xfrm>
              <a:prstGeom prst="rect">
                <a:avLst/>
              </a:prstGeom>
            </p:spPr>
          </p:pic>
        </p:grp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D333D6AE-BF72-4EE7-9151-168FDE1603CF}"/>
                </a:ext>
              </a:extLst>
            </p:cNvPr>
            <p:cNvSpPr txBox="1"/>
            <p:nvPr/>
          </p:nvSpPr>
          <p:spPr>
            <a:xfrm>
              <a:off x="2507218" y="5224739"/>
              <a:ext cx="4762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828EC047-DFD3-4B4A-A300-3FACC7762A52}"/>
                </a:ext>
              </a:extLst>
            </p:cNvPr>
            <p:cNvSpPr txBox="1"/>
            <p:nvPr/>
          </p:nvSpPr>
          <p:spPr>
            <a:xfrm>
              <a:off x="5654944" y="2695725"/>
              <a:ext cx="4762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1CB8D553-B35A-4367-A5C8-B6269EF43E6B}"/>
                </a:ext>
              </a:extLst>
            </p:cNvPr>
            <p:cNvSpPr txBox="1"/>
            <p:nvPr/>
          </p:nvSpPr>
          <p:spPr>
            <a:xfrm>
              <a:off x="5642666" y="5222418"/>
              <a:ext cx="4762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  <a:endPara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2573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896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实验模具和试样</Template>
  <TotalTime>127</TotalTime>
  <Words>41</Words>
  <Application>Microsoft Office PowerPoint</Application>
  <PresentationFormat>宽屏</PresentationFormat>
  <Paragraphs>15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8" baseType="lpstr">
      <vt:lpstr>等线</vt:lpstr>
      <vt:lpstr>等线 Light</vt:lpstr>
      <vt:lpstr>宋体</vt:lpstr>
      <vt:lpstr>Arial</vt:lpstr>
      <vt:lpstr>Times New Roman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杰</dc:creator>
  <cp:lastModifiedBy>王 杰</cp:lastModifiedBy>
  <cp:revision>5</cp:revision>
  <dcterms:created xsi:type="dcterms:W3CDTF">2019-09-27T11:57:14Z</dcterms:created>
  <dcterms:modified xsi:type="dcterms:W3CDTF">2019-09-27T14:04:30Z</dcterms:modified>
</cp:coreProperties>
</file>

<file path=docProps/thumbnail.jpeg>
</file>